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6858000" cy="9144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57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三浦 邦夫" initials="三浦" lastIdx="3" clrIdx="0">
    <p:extLst>
      <p:ext uri="{19B8F6BF-5375-455C-9EA6-DF929625EA0E}">
        <p15:presenceInfo xmlns:p15="http://schemas.microsoft.com/office/powerpoint/2012/main" userId="b2e0878faf77ddf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1560" y="48"/>
      </p:cViewPr>
      <p:guideLst>
        <p:guide orient="horz" pos="2857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7157-FF0F-4209-B2C8-E9B1CEE80F2C}" type="datetimeFigureOut">
              <a:rPr kumimoji="1" lang="ja-JP" altLang="en-US" smtClean="0"/>
              <a:t>2021/11/22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8282-CCC5-48AF-A41E-3E03001F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0084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7157-FF0F-4209-B2C8-E9B1CEE80F2C}" type="datetimeFigureOut">
              <a:rPr kumimoji="1" lang="ja-JP" altLang="en-US" smtClean="0"/>
              <a:t>2021/11/22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8282-CCC5-48AF-A41E-3E03001F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7494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7157-FF0F-4209-B2C8-E9B1CEE80F2C}" type="datetimeFigureOut">
              <a:rPr kumimoji="1" lang="ja-JP" altLang="en-US" smtClean="0"/>
              <a:t>2021/11/22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8282-CCC5-48AF-A41E-3E03001F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4849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7157-FF0F-4209-B2C8-E9B1CEE80F2C}" type="datetimeFigureOut">
              <a:rPr kumimoji="1" lang="ja-JP" altLang="en-US" smtClean="0"/>
              <a:t>2021/11/22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8282-CCC5-48AF-A41E-3E03001F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6173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7157-FF0F-4209-B2C8-E9B1CEE80F2C}" type="datetimeFigureOut">
              <a:rPr kumimoji="1" lang="ja-JP" altLang="en-US" smtClean="0"/>
              <a:t>2021/11/22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8282-CCC5-48AF-A41E-3E03001F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9611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7157-FF0F-4209-B2C8-E9B1CEE80F2C}" type="datetimeFigureOut">
              <a:rPr kumimoji="1" lang="ja-JP" altLang="en-US" smtClean="0"/>
              <a:t>2021/11/22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8282-CCC5-48AF-A41E-3E03001F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8012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7157-FF0F-4209-B2C8-E9B1CEE80F2C}" type="datetimeFigureOut">
              <a:rPr kumimoji="1" lang="ja-JP" altLang="en-US" smtClean="0"/>
              <a:t>2021/11/22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8282-CCC5-48AF-A41E-3E03001F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657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7157-FF0F-4209-B2C8-E9B1CEE80F2C}" type="datetimeFigureOut">
              <a:rPr kumimoji="1" lang="ja-JP" altLang="en-US" smtClean="0"/>
              <a:t>2021/11/22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8282-CCC5-48AF-A41E-3E03001F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3869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7157-FF0F-4209-B2C8-E9B1CEE80F2C}" type="datetimeFigureOut">
              <a:rPr kumimoji="1" lang="ja-JP" altLang="en-US" smtClean="0"/>
              <a:t>2021/11/22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8282-CCC5-48AF-A41E-3E03001F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4973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7157-FF0F-4209-B2C8-E9B1CEE80F2C}" type="datetimeFigureOut">
              <a:rPr kumimoji="1" lang="ja-JP" altLang="en-US" smtClean="0"/>
              <a:t>2021/11/22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8282-CCC5-48AF-A41E-3E03001F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9603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7157-FF0F-4209-B2C8-E9B1CEE80F2C}" type="datetimeFigureOut">
              <a:rPr kumimoji="1" lang="ja-JP" altLang="en-US" smtClean="0"/>
              <a:t>2021/11/22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18282-CCC5-48AF-A41E-3E03001F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218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B7157-FF0F-4209-B2C8-E9B1CEE80F2C}" type="datetimeFigureOut">
              <a:rPr kumimoji="1" lang="ja-JP" altLang="en-US" smtClean="0"/>
              <a:t>2021/11/22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18282-CCC5-48AF-A41E-3E03001FC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1899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4E48AA3-B34C-4A71-A517-7FB9DA0F61C4}"/>
              </a:ext>
            </a:extLst>
          </p:cNvPr>
          <p:cNvSpPr txBox="1"/>
          <p:nvPr/>
        </p:nvSpPr>
        <p:spPr>
          <a:xfrm>
            <a:off x="511899" y="399131"/>
            <a:ext cx="6103895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ja-JP" altLang="ja-JP" sz="2000" b="1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【伝笑鳩】</a:t>
            </a:r>
            <a:r>
              <a:rPr lang="en-US" altLang="ja-JP" sz="2000" b="1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2021-11-24</a:t>
            </a:r>
            <a:r>
              <a:rPr lang="ja-JP" altLang="ja-JP" sz="2000" b="1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　</a:t>
            </a:r>
            <a:r>
              <a:rPr lang="en-US" altLang="ja-JP" sz="2000" b="1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Joke Salon </a:t>
            </a:r>
            <a:r>
              <a:rPr lang="ja-JP" altLang="ja-JP" sz="2000" b="1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用原稿 </a:t>
            </a:r>
            <a:endParaRPr lang="ja-JP" altLang="ja-JP" sz="20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endParaRPr lang="en-US" altLang="ja-JP" sz="2400" b="1" kern="100" dirty="0">
              <a:solidFill>
                <a:srgbClr val="FF0000"/>
              </a:solidFill>
              <a:latin typeface="Century" panose="02040604050505020304" pitchFamily="18" charset="0"/>
              <a:ea typeface="HGP創英角ｺﾞｼｯｸUB" panose="020B0900000000000000" pitchFamily="50" charset="-128"/>
              <a:cs typeface="Times New Roman" panose="02020603050405020304" pitchFamily="18" charset="0"/>
            </a:endParaRPr>
          </a:p>
          <a:p>
            <a:pPr algn="just"/>
            <a:endParaRPr lang="en-US" altLang="ja-JP" sz="2000" b="1" u="sng" kern="100" dirty="0">
              <a:effectLst/>
              <a:latin typeface="Century" panose="02040604050505020304" pitchFamily="18" charset="0"/>
              <a:ea typeface="HGP創英角ｺﾞｼｯｸUB" panose="020B0900000000000000" pitchFamily="50" charset="-128"/>
              <a:cs typeface="Times New Roman" panose="02020603050405020304" pitchFamily="18" charset="0"/>
            </a:endParaRPr>
          </a:p>
          <a:p>
            <a:pPr algn="just"/>
            <a:endParaRPr lang="en-US" altLang="ja-JP" sz="2000" b="1" kern="100" dirty="0">
              <a:latin typeface="Century" panose="02040604050505020304" pitchFamily="18" charset="0"/>
              <a:ea typeface="HGP創英角ｺﾞｼｯｸUB" panose="020B0900000000000000" pitchFamily="50" charset="-128"/>
              <a:cs typeface="Times New Roman" panose="02020603050405020304" pitchFamily="18" charset="0"/>
            </a:endParaRPr>
          </a:p>
          <a:p>
            <a:pPr algn="just"/>
            <a:endParaRPr lang="en-US" altLang="ja-JP" sz="2000" b="1" kern="100" dirty="0">
              <a:solidFill>
                <a:srgbClr val="FF0000"/>
              </a:solidFill>
              <a:latin typeface="Century" panose="02040604050505020304" pitchFamily="18" charset="0"/>
              <a:ea typeface="HGP創英角ｺﾞｼｯｸUB" panose="020B0900000000000000" pitchFamily="50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2000" b="1" kern="100" dirty="0">
                <a:effectLst/>
                <a:latin typeface="Century" panose="02040604050505020304" pitchFamily="18" charset="0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　　　　　　　　　　　</a:t>
            </a:r>
            <a:endParaRPr lang="en-US" altLang="ja-JP" sz="2000" b="1" kern="100" dirty="0">
              <a:effectLst/>
              <a:latin typeface="Century" panose="02040604050505020304" pitchFamily="18" charset="0"/>
              <a:ea typeface="HGP創英角ｺﾞｼｯｸUB" panose="020B09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0C5A5B0-0CB2-4DE8-AF9B-8295D3951AB8}"/>
              </a:ext>
            </a:extLst>
          </p:cNvPr>
          <p:cNvSpPr txBox="1"/>
          <p:nvPr/>
        </p:nvSpPr>
        <p:spPr>
          <a:xfrm>
            <a:off x="4222437" y="8603836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【</a:t>
            </a:r>
            <a:r>
              <a:rPr kumimoji="1" lang="ja-JP" altLang="en-US" b="1" dirty="0"/>
              <a:t>三浦　邦夫</a:t>
            </a:r>
            <a:r>
              <a:rPr kumimoji="1" lang="en-US" altLang="ja-JP" dirty="0"/>
              <a:t>】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81F6B96-40D6-4A34-B753-B0BBD7EFA08C}"/>
              </a:ext>
            </a:extLst>
          </p:cNvPr>
          <p:cNvSpPr txBox="1"/>
          <p:nvPr/>
        </p:nvSpPr>
        <p:spPr>
          <a:xfrm flipH="1">
            <a:off x="348895" y="1927509"/>
            <a:ext cx="2673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u="sng" dirty="0"/>
              <a:t>中国の主席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97A968F-A8F5-406E-8F3A-72520580FA71}"/>
              </a:ext>
            </a:extLst>
          </p:cNvPr>
          <p:cNvSpPr txBox="1"/>
          <p:nvPr/>
        </p:nvSpPr>
        <p:spPr>
          <a:xfrm>
            <a:off x="799650" y="2671498"/>
            <a:ext cx="50577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/>
              <a:t>巨大不動産グループで利払い困難が発生。</a:t>
            </a:r>
            <a:endParaRPr kumimoji="1" lang="en-US" altLang="ja-JP" sz="2000" b="1" dirty="0"/>
          </a:p>
          <a:p>
            <a:r>
              <a:rPr kumimoji="1" lang="ja-JP" altLang="en-US" sz="2000" b="1" dirty="0"/>
              <a:t>国のトップが「金を集め」「支払った」</a:t>
            </a:r>
            <a:endParaRPr kumimoji="1" lang="en-US" altLang="ja-JP" sz="2000" b="1" dirty="0"/>
          </a:p>
          <a:p>
            <a:r>
              <a:rPr kumimoji="1" lang="ja-JP" altLang="en-US" sz="2000" b="1" dirty="0"/>
              <a:t>集金してペイしたのは「習近平」だった。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A314799-C3AC-4C7C-BC81-8B9E273AA80A}"/>
              </a:ext>
            </a:extLst>
          </p:cNvPr>
          <p:cNvSpPr txBox="1"/>
          <p:nvPr/>
        </p:nvSpPr>
        <p:spPr>
          <a:xfrm flipH="1">
            <a:off x="374822" y="3975566"/>
            <a:ext cx="3277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u="sng" dirty="0"/>
              <a:t>ロシア大統領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9F243C6-D402-4E8F-ADF7-2AE92E07F9E2}"/>
              </a:ext>
            </a:extLst>
          </p:cNvPr>
          <p:cNvSpPr txBox="1"/>
          <p:nvPr/>
        </p:nvSpPr>
        <p:spPr>
          <a:xfrm>
            <a:off x="348895" y="7230438"/>
            <a:ext cx="63067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/>
              <a:t>洋服の「裏地」が大好きで人の服の裏地を見たがる。気に入った裏地を集め貯蔵しているが、大量になり　一つの「都市」になるくらい。</a:t>
            </a:r>
            <a:endParaRPr kumimoji="1" lang="en-US" altLang="ja-JP" sz="2000" b="1" dirty="0"/>
          </a:p>
          <a:p>
            <a:r>
              <a:rPr kumimoji="1" lang="ja-JP" altLang="en-US" sz="2000" b="1" dirty="0"/>
              <a:t>名は「裏地見ーる」その都市は「裏地をストック」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239DEBDB-ACCB-4D04-A298-0A0C5F7FD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560" y="3907930"/>
            <a:ext cx="2234370" cy="2940409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A136A52E-4A68-4E68-8A05-AC39FECDB3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4857" y="1785440"/>
            <a:ext cx="1752588" cy="741856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29F5D663-C4AC-42C2-B4D7-05BB7BBA6C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1430" y="4884821"/>
            <a:ext cx="1514878" cy="2057212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1DD6E79-13DD-4499-9DCF-0FD1825E34FB}"/>
              </a:ext>
            </a:extLst>
          </p:cNvPr>
          <p:cNvSpPr txBox="1"/>
          <p:nvPr/>
        </p:nvSpPr>
        <p:spPr>
          <a:xfrm>
            <a:off x="79879" y="1270255"/>
            <a:ext cx="49610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000" b="1" dirty="0"/>
              <a:t>＜世界の首脳の動き＞</a:t>
            </a:r>
          </a:p>
        </p:txBody>
      </p:sp>
    </p:spTree>
    <p:extLst>
      <p:ext uri="{BB962C8B-B14F-4D97-AF65-F5344CB8AC3E}">
        <p14:creationId xmlns:p14="http://schemas.microsoft.com/office/powerpoint/2010/main" val="1843049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500</TotalTime>
  <Words>113</Words>
  <Application>Microsoft Office PowerPoint</Application>
  <PresentationFormat>画面に合わせる (4:3)</PresentationFormat>
  <Paragraphs>15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三浦 邦夫</dc:creator>
  <cp:lastModifiedBy>三浦 邦夫</cp:lastModifiedBy>
  <cp:revision>29</cp:revision>
  <cp:lastPrinted>2021-11-16T10:01:49Z</cp:lastPrinted>
  <dcterms:created xsi:type="dcterms:W3CDTF">2021-09-11T12:07:54Z</dcterms:created>
  <dcterms:modified xsi:type="dcterms:W3CDTF">2021-11-22T01:13:25Z</dcterms:modified>
</cp:coreProperties>
</file>